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3.xml" ContentType="application/vnd.openxmlformats-officedocument.presentationml.notesSlide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4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6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7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8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0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31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32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33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3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3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3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6"/>
  </p:notesMasterIdLst>
  <p:handoutMasterIdLst>
    <p:handoutMasterId r:id="rId107"/>
  </p:handoutMasterIdLst>
  <p:sldIdLst>
    <p:sldId id="279" r:id="rId2"/>
    <p:sldId id="284" r:id="rId3"/>
    <p:sldId id="381" r:id="rId4"/>
    <p:sldId id="346" r:id="rId5"/>
    <p:sldId id="347" r:id="rId6"/>
    <p:sldId id="404" r:id="rId7"/>
    <p:sldId id="349" r:id="rId8"/>
    <p:sldId id="384" r:id="rId9"/>
    <p:sldId id="382" r:id="rId10"/>
    <p:sldId id="351" r:id="rId11"/>
    <p:sldId id="377" r:id="rId12"/>
    <p:sldId id="352" r:id="rId13"/>
    <p:sldId id="378" r:id="rId14"/>
    <p:sldId id="379" r:id="rId15"/>
    <p:sldId id="353" r:id="rId16"/>
    <p:sldId id="363" r:id="rId17"/>
    <p:sldId id="364" r:id="rId18"/>
    <p:sldId id="405" r:id="rId19"/>
    <p:sldId id="406" r:id="rId20"/>
    <p:sldId id="365" r:id="rId21"/>
    <p:sldId id="380" r:id="rId22"/>
    <p:sldId id="383" r:id="rId23"/>
    <p:sldId id="407" r:id="rId24"/>
    <p:sldId id="376" r:id="rId25"/>
    <p:sldId id="354" r:id="rId26"/>
    <p:sldId id="385" r:id="rId27"/>
    <p:sldId id="386" r:id="rId28"/>
    <p:sldId id="387" r:id="rId29"/>
    <p:sldId id="360" r:id="rId30"/>
    <p:sldId id="388" r:id="rId31"/>
    <p:sldId id="356" r:id="rId32"/>
    <p:sldId id="357" r:id="rId33"/>
    <p:sldId id="389" r:id="rId34"/>
    <p:sldId id="390" r:id="rId35"/>
    <p:sldId id="408" r:id="rId36"/>
    <p:sldId id="367" r:id="rId37"/>
    <p:sldId id="368" r:id="rId38"/>
    <p:sldId id="358" r:id="rId39"/>
    <p:sldId id="391" r:id="rId40"/>
    <p:sldId id="369" r:id="rId41"/>
    <p:sldId id="397" r:id="rId42"/>
    <p:sldId id="370" r:id="rId43"/>
    <p:sldId id="371" r:id="rId44"/>
    <p:sldId id="409" r:id="rId45"/>
    <p:sldId id="398" r:id="rId46"/>
    <p:sldId id="372" r:id="rId47"/>
    <p:sldId id="392" r:id="rId48"/>
    <p:sldId id="393" r:id="rId49"/>
    <p:sldId id="373" r:id="rId50"/>
    <p:sldId id="399" r:id="rId51"/>
    <p:sldId id="374" r:id="rId52"/>
    <p:sldId id="394" r:id="rId53"/>
    <p:sldId id="375" r:id="rId54"/>
    <p:sldId id="395" r:id="rId55"/>
    <p:sldId id="396" r:id="rId56"/>
    <p:sldId id="400" r:id="rId57"/>
    <p:sldId id="403" r:id="rId58"/>
    <p:sldId id="401" r:id="rId59"/>
    <p:sldId id="359" r:id="rId60"/>
    <p:sldId id="361" r:id="rId61"/>
    <p:sldId id="337" r:id="rId62"/>
    <p:sldId id="291" r:id="rId63"/>
    <p:sldId id="343" r:id="rId64"/>
    <p:sldId id="292" r:id="rId65"/>
    <p:sldId id="293" r:id="rId66"/>
    <p:sldId id="296" r:id="rId67"/>
    <p:sldId id="297" r:id="rId68"/>
    <p:sldId id="298" r:id="rId69"/>
    <p:sldId id="299" r:id="rId70"/>
    <p:sldId id="300" r:id="rId71"/>
    <p:sldId id="342" r:id="rId72"/>
    <p:sldId id="301" r:id="rId73"/>
    <p:sldId id="302" r:id="rId74"/>
    <p:sldId id="303" r:id="rId75"/>
    <p:sldId id="304" r:id="rId76"/>
    <p:sldId id="305" r:id="rId77"/>
    <p:sldId id="306" r:id="rId78"/>
    <p:sldId id="308" r:id="rId79"/>
    <p:sldId id="334" r:id="rId80"/>
    <p:sldId id="328" r:id="rId81"/>
    <p:sldId id="327" r:id="rId82"/>
    <p:sldId id="329" r:id="rId83"/>
    <p:sldId id="324" r:id="rId84"/>
    <p:sldId id="330" r:id="rId85"/>
    <p:sldId id="332" r:id="rId86"/>
    <p:sldId id="314" r:id="rId87"/>
    <p:sldId id="318" r:id="rId88"/>
    <p:sldId id="320" r:id="rId89"/>
    <p:sldId id="335" r:id="rId90"/>
    <p:sldId id="321" r:id="rId91"/>
    <p:sldId id="322" r:id="rId92"/>
    <p:sldId id="317" r:id="rId93"/>
    <p:sldId id="315" r:id="rId94"/>
    <p:sldId id="309" r:id="rId95"/>
    <p:sldId id="336" r:id="rId96"/>
    <p:sldId id="341" r:id="rId97"/>
    <p:sldId id="331" r:id="rId98"/>
    <p:sldId id="323" r:id="rId99"/>
    <p:sldId id="258" r:id="rId100"/>
    <p:sldId id="311" r:id="rId101"/>
    <p:sldId id="312" r:id="rId102"/>
    <p:sldId id="345" r:id="rId103"/>
    <p:sldId id="340" r:id="rId104"/>
    <p:sldId id="339" r:id="rId10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1"/>
    <a:srgbClr val="F8F8F8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-15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1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2.xml"/><Relationship Id="rId9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8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1.xml"/><Relationship Id="rId7" Type="http://schemas.openxmlformats.org/officeDocument/2006/relationships/image" Target="../media/image2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42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5.xml"/><Relationship Id="rId7" Type="http://schemas.openxmlformats.org/officeDocument/2006/relationships/image" Target="../media/image3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46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9.xml"/><Relationship Id="rId7" Type="http://schemas.openxmlformats.org/officeDocument/2006/relationships/image" Target="../media/image3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9.xml"/><Relationship Id="rId7" Type="http://schemas.openxmlformats.org/officeDocument/2006/relationships/image" Target="../media/image4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4.xml"/><Relationship Id="rId7" Type="http://schemas.openxmlformats.org/officeDocument/2006/relationships/image" Target="../media/image4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67.xml"/><Relationship Id="rId7" Type="http://schemas.openxmlformats.org/officeDocument/2006/relationships/image" Target="../media/image47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6.png"/><Relationship Id="rId4" Type="http://schemas.openxmlformats.org/officeDocument/2006/relationships/tags" Target="../tags/tag68.xml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71.xml"/><Relationship Id="rId7" Type="http://schemas.openxmlformats.org/officeDocument/2006/relationships/image" Target="../media/image47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6.png"/><Relationship Id="rId4" Type="http://schemas.openxmlformats.org/officeDocument/2006/relationships/tags" Target="../tags/tag72.xml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7.xml"/><Relationship Id="rId7" Type="http://schemas.openxmlformats.org/officeDocument/2006/relationships/image" Target="../media/image4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56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30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image" Target="../media/image30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6.xml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55.png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59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58.png"/><Relationship Id="rId5" Type="http://schemas.openxmlformats.org/officeDocument/2006/relationships/tags" Target="../tags/tag91.xml"/><Relationship Id="rId10" Type="http://schemas.openxmlformats.org/officeDocument/2006/relationships/image" Target="../media/image30.png"/><Relationship Id="rId4" Type="http://schemas.openxmlformats.org/officeDocument/2006/relationships/tags" Target="../tags/tag90.xml"/><Relationship Id="rId9" Type="http://schemas.openxmlformats.org/officeDocument/2006/relationships/image" Target="../media/image57.pn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60.png"/><Relationship Id="rId17" Type="http://schemas.openxmlformats.org/officeDocument/2006/relationships/image" Target="../media/image55.png"/><Relationship Id="rId2" Type="http://schemas.openxmlformats.org/officeDocument/2006/relationships/tags" Target="../tags/tag94.xml"/><Relationship Id="rId16" Type="http://schemas.openxmlformats.org/officeDocument/2006/relationships/image" Target="../media/image59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57.png"/><Relationship Id="rId5" Type="http://schemas.openxmlformats.org/officeDocument/2006/relationships/tags" Target="../tags/tag97.xml"/><Relationship Id="rId15" Type="http://schemas.openxmlformats.org/officeDocument/2006/relationships/image" Target="../media/image58.png"/><Relationship Id="rId10" Type="http://schemas.openxmlformats.org/officeDocument/2006/relationships/notesSlide" Target="../notesSlides/notesSlide26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63.png"/><Relationship Id="rId18" Type="http://schemas.openxmlformats.org/officeDocument/2006/relationships/image" Target="../media/image57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tags" Target="../tags/tag102.xml"/><Relationship Id="rId16" Type="http://schemas.openxmlformats.org/officeDocument/2006/relationships/image" Target="../media/image66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61.png"/><Relationship Id="rId5" Type="http://schemas.openxmlformats.org/officeDocument/2006/relationships/tags" Target="../tags/tag105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64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69.png"/><Relationship Id="rId17" Type="http://schemas.openxmlformats.org/officeDocument/2006/relationships/image" Target="../media/image70.png"/><Relationship Id="rId2" Type="http://schemas.openxmlformats.org/officeDocument/2006/relationships/tags" Target="../tags/tag111.xml"/><Relationship Id="rId16" Type="http://schemas.openxmlformats.org/officeDocument/2006/relationships/image" Target="../media/image57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8.png"/><Relationship Id="rId5" Type="http://schemas.openxmlformats.org/officeDocument/2006/relationships/tags" Target="../tags/tag114.xml"/><Relationship Id="rId15" Type="http://schemas.openxmlformats.org/officeDocument/2006/relationships/image" Target="../media/image67.png"/><Relationship Id="rId10" Type="http://schemas.openxmlformats.org/officeDocument/2006/relationships/image" Target="../media/image66.pn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20.xml"/><Relationship Id="rId7" Type="http://schemas.openxmlformats.org/officeDocument/2006/relationships/image" Target="../media/image72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7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24.xml"/><Relationship Id="rId7" Type="http://schemas.openxmlformats.org/officeDocument/2006/relationships/image" Target="../media/image7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27.xml"/><Relationship Id="rId7" Type="http://schemas.openxmlformats.org/officeDocument/2006/relationships/image" Target="../media/image72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76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34.xml"/><Relationship Id="rId7" Type="http://schemas.openxmlformats.org/officeDocument/2006/relationships/image" Target="../media/image81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8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37.xml"/><Relationship Id="rId7" Type="http://schemas.openxmlformats.org/officeDocument/2006/relationships/image" Target="../media/image83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42.xml"/><Relationship Id="rId7" Type="http://schemas.openxmlformats.org/officeDocument/2006/relationships/image" Target="../media/image85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0.png"/><Relationship Id="rId5" Type="http://schemas.openxmlformats.org/officeDocument/2006/relationships/tags" Target="../tags/tag144.xml"/><Relationship Id="rId10" Type="http://schemas.openxmlformats.org/officeDocument/2006/relationships/image" Target="../media/image88.png"/><Relationship Id="rId4" Type="http://schemas.openxmlformats.org/officeDocument/2006/relationships/tags" Target="../tags/tag143.xml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47.xml"/><Relationship Id="rId7" Type="http://schemas.openxmlformats.org/officeDocument/2006/relationships/image" Target="../media/image84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49.xml"/><Relationship Id="rId10" Type="http://schemas.openxmlformats.org/officeDocument/2006/relationships/image" Target="../media/image89.png"/><Relationship Id="rId4" Type="http://schemas.openxmlformats.org/officeDocument/2006/relationships/tags" Target="../tags/tag148.xml"/><Relationship Id="rId9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91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86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98.png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image" Target="../media/image97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96.png"/><Relationship Id="rId5" Type="http://schemas.openxmlformats.org/officeDocument/2006/relationships/tags" Target="../tags/tag159.xml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tags" Target="../tags/tag158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64.xml"/><Relationship Id="rId7" Type="http://schemas.openxmlformats.org/officeDocument/2006/relationships/image" Target="../media/image90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3.png"/><Relationship Id="rId5" Type="http://schemas.openxmlformats.org/officeDocument/2006/relationships/tags" Target="../tags/tag166.xml"/><Relationship Id="rId10" Type="http://schemas.openxmlformats.org/officeDocument/2006/relationships/image" Target="../media/image98.png"/><Relationship Id="rId4" Type="http://schemas.openxmlformats.org/officeDocument/2006/relationships/tags" Target="../tags/tag165.xml"/><Relationship Id="rId9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71.xml"/><Relationship Id="rId7" Type="http://schemas.openxmlformats.org/officeDocument/2006/relationships/image" Target="../media/image104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174.xml"/><Relationship Id="rId7" Type="http://schemas.openxmlformats.org/officeDocument/2006/relationships/image" Target="../media/image109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108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177.xml"/><Relationship Id="rId7" Type="http://schemas.openxmlformats.org/officeDocument/2006/relationships/image" Target="../media/image111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4.png"/><Relationship Id="rId4" Type="http://schemas.openxmlformats.org/officeDocument/2006/relationships/tags" Target="../tags/tag178.xml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13" Type="http://schemas.openxmlformats.org/officeDocument/2006/relationships/image" Target="../media/image115.png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1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113.png"/><Relationship Id="rId5" Type="http://schemas.openxmlformats.org/officeDocument/2006/relationships/tags" Target="../tags/tag183.xml"/><Relationship Id="rId10" Type="http://schemas.openxmlformats.org/officeDocument/2006/relationships/image" Target="../media/image112.png"/><Relationship Id="rId4" Type="http://schemas.openxmlformats.org/officeDocument/2006/relationships/tags" Target="../tags/tag182.xml"/><Relationship Id="rId9" Type="http://schemas.openxmlformats.org/officeDocument/2006/relationships/image" Target="../media/image114.png"/><Relationship Id="rId1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17.png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16.png"/><Relationship Id="rId2" Type="http://schemas.openxmlformats.org/officeDocument/2006/relationships/tags" Target="../tags/tag186.xml"/><Relationship Id="rId16" Type="http://schemas.openxmlformats.org/officeDocument/2006/relationships/image" Target="../media/image113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image" Target="../media/image111.png"/><Relationship Id="rId5" Type="http://schemas.openxmlformats.org/officeDocument/2006/relationships/tags" Target="../tags/tag189.xml"/><Relationship Id="rId15" Type="http://schemas.openxmlformats.org/officeDocument/2006/relationships/image" Target="../media/image114.png"/><Relationship Id="rId10" Type="http://schemas.openxmlformats.org/officeDocument/2006/relationships/image" Target="../media/image112.png"/><Relationship Id="rId4" Type="http://schemas.openxmlformats.org/officeDocument/2006/relationships/tags" Target="../tags/tag188.xml"/><Relationship Id="rId9" Type="http://schemas.openxmlformats.org/officeDocument/2006/relationships/notesSlide" Target="../notesSlides/notesSlide36.xml"/><Relationship Id="rId1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35.png"/><Relationship Id="rId3" Type="http://schemas.openxmlformats.org/officeDocument/2006/relationships/image" Target="../media/image126.png"/><Relationship Id="rId7" Type="http://schemas.openxmlformats.org/officeDocument/2006/relationships/image" Target="../media/image133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11" Type="http://schemas.openxmlformats.org/officeDocument/2006/relationships/image" Target="../media/image211.png"/><Relationship Id="rId5" Type="http://schemas.openxmlformats.org/officeDocument/2006/relationships/image" Target="../media/image128.png"/><Relationship Id="rId15" Type="http://schemas.openxmlformats.org/officeDocument/2006/relationships/image" Target="../media/image131.png"/><Relationship Id="rId10" Type="http://schemas.openxmlformats.org/officeDocument/2006/relationships/image" Target="../media/image201.png"/><Relationship Id="rId4" Type="http://schemas.openxmlformats.org/officeDocument/2006/relationships/image" Target="../media/image127.png"/><Relationship Id="rId9" Type="http://schemas.openxmlformats.org/officeDocument/2006/relationships/image" Target="../media/image191.png"/><Relationship Id="rId1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3" Type="http://schemas.openxmlformats.org/officeDocument/2006/relationships/image" Target="../media/image133.png"/><Relationship Id="rId12" Type="http://schemas.openxmlformats.org/officeDocument/2006/relationships/image" Target="../media/image210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200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90.png"/><Relationship Id="rId4" Type="http://schemas.openxmlformats.org/officeDocument/2006/relationships/image" Target="../media/image126.png"/><Relationship Id="rId9" Type="http://schemas.openxmlformats.org/officeDocument/2006/relationships/image" Target="../media/image180.png"/><Relationship Id="rId1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80.png"/><Relationship Id="rId12" Type="http://schemas.openxmlformats.org/officeDocument/2006/relationships/image" Target="../media/image135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4.png"/><Relationship Id="rId5" Type="http://schemas.openxmlformats.org/officeDocument/2006/relationships/image" Target="../media/image127.png"/><Relationship Id="rId15" Type="http://schemas.openxmlformats.org/officeDocument/2006/relationships/image" Target="../media/image139.png"/><Relationship Id="rId10" Type="http://schemas.openxmlformats.org/officeDocument/2006/relationships/image" Target="../media/image210.png"/><Relationship Id="rId4" Type="http://schemas.openxmlformats.org/officeDocument/2006/relationships/image" Target="../media/image126.png"/><Relationship Id="rId9" Type="http://schemas.openxmlformats.org/officeDocument/2006/relationships/image" Target="../media/image200.png"/><Relationship Id="rId1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39.png"/><Relationship Id="rId3" Type="http://schemas.openxmlformats.org/officeDocument/2006/relationships/image" Target="../media/image133.png"/><Relationship Id="rId7" Type="http://schemas.openxmlformats.org/officeDocument/2006/relationships/image" Target="../media/image29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44.png"/><Relationship Id="rId5" Type="http://schemas.openxmlformats.org/officeDocument/2006/relationships/image" Target="../media/image127.png"/><Relationship Id="rId15" Type="http://schemas.openxmlformats.org/officeDocument/2006/relationships/image" Target="../media/image147.png"/><Relationship Id="rId10" Type="http://schemas.openxmlformats.org/officeDocument/2006/relationships/image" Target="../media/image145.png"/><Relationship Id="rId4" Type="http://schemas.openxmlformats.org/officeDocument/2006/relationships/image" Target="../media/image126.png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8.png"/><Relationship Id="rId3" Type="http://schemas.openxmlformats.org/officeDocument/2006/relationships/image" Target="../media/image133.png"/><Relationship Id="rId7" Type="http://schemas.openxmlformats.org/officeDocument/2006/relationships/image" Target="../media/image29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44.png"/><Relationship Id="rId5" Type="http://schemas.openxmlformats.org/officeDocument/2006/relationships/image" Target="../media/image127.png"/><Relationship Id="rId10" Type="http://schemas.openxmlformats.org/officeDocument/2006/relationships/image" Target="../media/image145.png"/><Relationship Id="rId4" Type="http://schemas.openxmlformats.org/officeDocument/2006/relationships/image" Target="../media/image126.png"/><Relationship Id="rId9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10.xml"/><Relationship Id="rId16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0.png"/><Relationship Id="rId5" Type="http://schemas.openxmlformats.org/officeDocument/2006/relationships/tags" Target="../tags/tag13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400.png"/><Relationship Id="rId5" Type="http://schemas.openxmlformats.org/officeDocument/2006/relationships/image" Target="../media/image126.png"/><Relationship Id="rId10" Type="http://schemas.openxmlformats.org/officeDocument/2006/relationships/image" Target="../media/image390.png"/><Relationship Id="rId4" Type="http://schemas.openxmlformats.org/officeDocument/2006/relationships/image" Target="../media/image133.png"/><Relationship Id="rId9" Type="http://schemas.openxmlformats.org/officeDocument/2006/relationships/image" Target="../media/image380.png"/><Relationship Id="rId1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441.png"/><Relationship Id="rId5" Type="http://schemas.openxmlformats.org/officeDocument/2006/relationships/image" Target="../media/image126.png"/><Relationship Id="rId15" Type="http://schemas.openxmlformats.org/officeDocument/2006/relationships/image" Target="../media/image152.png"/><Relationship Id="rId10" Type="http://schemas.openxmlformats.org/officeDocument/2006/relationships/image" Target="../media/image431.png"/><Relationship Id="rId4" Type="http://schemas.openxmlformats.org/officeDocument/2006/relationships/image" Target="../media/image133.png"/><Relationship Id="rId9" Type="http://schemas.openxmlformats.org/officeDocument/2006/relationships/image" Target="../media/image420.png"/><Relationship Id="rId1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460.png"/><Relationship Id="rId5" Type="http://schemas.openxmlformats.org/officeDocument/2006/relationships/image" Target="../media/image126.png"/><Relationship Id="rId15" Type="http://schemas.openxmlformats.org/officeDocument/2006/relationships/image" Target="../media/image149.png"/><Relationship Id="rId10" Type="http://schemas.openxmlformats.org/officeDocument/2006/relationships/image" Target="../media/image450.png"/><Relationship Id="rId4" Type="http://schemas.openxmlformats.org/officeDocument/2006/relationships/image" Target="../media/image133.png"/><Relationship Id="rId9" Type="http://schemas.openxmlformats.org/officeDocument/2006/relationships/image" Target="../media/image440.png"/><Relationship Id="rId1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460.png"/><Relationship Id="rId5" Type="http://schemas.openxmlformats.org/officeDocument/2006/relationships/image" Target="../media/image126.png"/><Relationship Id="rId15" Type="http://schemas.openxmlformats.org/officeDocument/2006/relationships/image" Target="../media/image154.png"/><Relationship Id="rId10" Type="http://schemas.openxmlformats.org/officeDocument/2006/relationships/image" Target="../media/image450.png"/><Relationship Id="rId4" Type="http://schemas.openxmlformats.org/officeDocument/2006/relationships/image" Target="../media/image133.png"/><Relationship Id="rId9" Type="http://schemas.openxmlformats.org/officeDocument/2006/relationships/image" Target="../media/image440.png"/><Relationship Id="rId1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6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460.png"/><Relationship Id="rId5" Type="http://schemas.openxmlformats.org/officeDocument/2006/relationships/image" Target="../media/image126.png"/><Relationship Id="rId15" Type="http://schemas.openxmlformats.org/officeDocument/2006/relationships/image" Target="../media/image155.png"/><Relationship Id="rId10" Type="http://schemas.openxmlformats.org/officeDocument/2006/relationships/image" Target="../media/image450.png"/><Relationship Id="rId4" Type="http://schemas.openxmlformats.org/officeDocument/2006/relationships/image" Target="../media/image133.png"/><Relationship Id="rId9" Type="http://schemas.openxmlformats.org/officeDocument/2006/relationships/image" Target="../media/image440.png"/><Relationship Id="rId1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58.png"/><Relationship Id="rId3" Type="http://schemas.openxmlformats.org/officeDocument/2006/relationships/image" Target="../media/image134.png"/><Relationship Id="rId7" Type="http://schemas.openxmlformats.org/officeDocument/2006/relationships/image" Target="../media/image128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540.png"/><Relationship Id="rId5" Type="http://schemas.openxmlformats.org/officeDocument/2006/relationships/image" Target="../media/image126.png"/><Relationship Id="rId15" Type="http://schemas.openxmlformats.org/officeDocument/2006/relationships/image" Target="../media/image160.png"/><Relationship Id="rId10" Type="http://schemas.openxmlformats.org/officeDocument/2006/relationships/image" Target="../media/image158.png"/><Relationship Id="rId4" Type="http://schemas.openxmlformats.org/officeDocument/2006/relationships/image" Target="../media/image133.png"/><Relationship Id="rId9" Type="http://schemas.openxmlformats.org/officeDocument/2006/relationships/image" Target="../media/image157.png"/><Relationship Id="rId1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9.xml"/><Relationship Id="rId21" Type="http://schemas.openxmlformats.org/officeDocument/2006/relationships/image" Target="../media/image17.png"/><Relationship Id="rId7" Type="http://schemas.openxmlformats.org/officeDocument/2006/relationships/tags" Target="../tags/tag23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13.png"/><Relationship Id="rId2" Type="http://schemas.openxmlformats.org/officeDocument/2006/relationships/tags" Target="../tags/tag18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21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6.xml"/><Relationship Id="rId19" Type="http://schemas.openxmlformats.org/officeDocument/2006/relationships/image" Target="../media/image1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4CBF8D3-C837-0BCD-BE79-D8201EE8E9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59EB9FB-8B51-3EB3-2C15-4BFFFD34AD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2419D33-99E8-80D0-92D0-E9782DDFD6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8C3B33-7C3E-24C3-022E-ACA911D658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3BFBD5-8ADB-1E27-ECFC-9F0277C3FE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7615A7F-F065-B41F-CAC0-E591A43C00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A16E961-E89B-17E0-64BF-ED86B9B6355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9F4B44B0-EB16-9C7A-506D-768E16BD33F1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44D2E73E-4AE3-48AD-8654-6FFBED0B4596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F88AE38A-3E4A-4790-1F13-B0EBE671D102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41CBABC-D149-FAAF-C10C-FA50B3DE14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3A8ECE-2096-0070-A3A4-C11A47286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656" y="3367551"/>
            <a:ext cx="4972744" cy="290553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61" y="521855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287560" y="977556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29EA22F1-C097-EF68-1070-12768BAE7F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12B306C-859B-77E5-8FD9-49E4AE4B07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0FAF471F-CFB3-FEF5-6C88-6005862A7974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F079B9B8-10F6-319B-ED22-AA58C9A98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FB06FC8E-7328-32B1-27CE-1CCE3D412837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0C27B6E-8401-C147-1C92-6481B324F21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26" y="472343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C24543F3-DED0-249E-E2A0-F23E7A1EB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64AE34-3394-E216-19C6-658E68CD21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83803D-3730-3613-B90B-B82488EE4C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8DB11A0-F230-1BFB-5174-8F47EC426ACE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AAC5E44-B8D4-091D-179F-7D443D4F30A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9C429A-7F8D-8B9D-5CBB-3E42D92272BB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A8A8725-CD09-7326-0DE4-6BF5E97E8EC6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CBCE85FC-0126-D45C-F593-9F7FB73466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5F4A9B-D926-1522-4AA2-EFF91C259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5702</Words>
  <Application>Microsoft Office PowerPoint</Application>
  <PresentationFormat>Breitbild</PresentationFormat>
  <Paragraphs>2230</Paragraphs>
  <Slides>104</Slides>
  <Notes>58</Notes>
  <HiddenSlides>27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09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163</cp:revision>
  <cp:lastPrinted>2024-12-03T20:13:17Z</cp:lastPrinted>
  <dcterms:created xsi:type="dcterms:W3CDTF">2022-11-02T07:03:49Z</dcterms:created>
  <dcterms:modified xsi:type="dcterms:W3CDTF">2024-12-14T21:51:53Z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